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641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926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795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19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10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630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893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375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726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70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21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5D7E1-AD48-DA40-BDDA-4B305A900D76}" type="datetimeFigureOut">
              <a:rPr lang="en-US" smtClean="0"/>
              <a:t>24/09/18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CDEA6-1E1B-174B-8081-BF9D45C51B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348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33954" y="1961674"/>
            <a:ext cx="6173536" cy="25149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opperplate Gothic Light"/>
                <a:cs typeface="Copperplate Gothic Light"/>
              </a:rPr>
              <a:t>The Tinkerer’s</a:t>
            </a:r>
          </a:p>
          <a:p>
            <a:pPr algn="ctr"/>
            <a:r>
              <a:rPr lang="en-US" sz="4400" b="1" dirty="0" smtClean="0">
                <a:solidFill>
                  <a:schemeClr val="tx1"/>
                </a:solidFill>
                <a:latin typeface="Copperplate Gothic Bold"/>
                <a:cs typeface="Copperplate Gothic Bold"/>
              </a:rPr>
              <a:t>Spiced Green Tomato Chutney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  <a:latin typeface="Copperplate Gothic Light"/>
                <a:cs typeface="Copperplate Gothic Light"/>
              </a:rPr>
              <a:t>September 2018</a:t>
            </a:r>
            <a:endParaRPr lang="en-US" dirty="0">
              <a:solidFill>
                <a:schemeClr val="tx1"/>
              </a:solidFill>
              <a:latin typeface="Copperplate Gothic Light"/>
              <a:cs typeface="Copperplate Gothic Light"/>
            </a:endParaRPr>
          </a:p>
        </p:txBody>
      </p:sp>
    </p:spTree>
    <p:extLst>
      <p:ext uri="{BB962C8B-B14F-4D97-AF65-F5344CB8AC3E}">
        <p14:creationId xmlns:p14="http://schemas.microsoft.com/office/powerpoint/2010/main" val="3841095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8</Words>
  <Application>Microsoft Macintosh PowerPoint</Application>
  <PresentationFormat>On-screen Show (4:3)</PresentationFormat>
  <Paragraphs>3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2</cp:revision>
  <dcterms:created xsi:type="dcterms:W3CDTF">2018-09-24T15:39:38Z</dcterms:created>
  <dcterms:modified xsi:type="dcterms:W3CDTF">2018-09-24T15:58:07Z</dcterms:modified>
</cp:coreProperties>
</file>

<file path=docProps/thumbnail.jpeg>
</file>